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9F86-B0DC-437B-A047-801E1C38FF76}" type="datetimeFigureOut">
              <a:rPr lang="en-US" smtClean="0"/>
              <a:t>1/18/2015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779A-3408-48F4-93F4-7DD6689D024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9F86-B0DC-437B-A047-801E1C38FF76}" type="datetimeFigureOut">
              <a:rPr lang="en-US" smtClean="0"/>
              <a:t>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779A-3408-48F4-93F4-7DD6689D02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9F86-B0DC-437B-A047-801E1C38FF76}" type="datetimeFigureOut">
              <a:rPr lang="en-US" smtClean="0"/>
              <a:t>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779A-3408-48F4-93F4-7DD6689D02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9F86-B0DC-437B-A047-801E1C38FF76}" type="datetimeFigureOut">
              <a:rPr lang="en-US" smtClean="0"/>
              <a:t>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779A-3408-48F4-93F4-7DD6689D02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9F86-B0DC-437B-A047-801E1C38FF76}" type="datetimeFigureOut">
              <a:rPr lang="en-US" smtClean="0"/>
              <a:t>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779A-3408-48F4-93F4-7DD6689D024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9F86-B0DC-437B-A047-801E1C38FF76}" type="datetimeFigureOut">
              <a:rPr lang="en-US" smtClean="0"/>
              <a:t>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779A-3408-48F4-93F4-7DD6689D02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9F86-B0DC-437B-A047-801E1C38FF76}" type="datetimeFigureOut">
              <a:rPr lang="en-US" smtClean="0"/>
              <a:t>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779A-3408-48F4-93F4-7DD6689D02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9F86-B0DC-437B-A047-801E1C38FF76}" type="datetimeFigureOut">
              <a:rPr lang="en-US" smtClean="0"/>
              <a:t>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779A-3408-48F4-93F4-7DD6689D02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9F86-B0DC-437B-A047-801E1C38FF76}" type="datetimeFigureOut">
              <a:rPr lang="en-US" smtClean="0"/>
              <a:t>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779A-3408-48F4-93F4-7DD6689D02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9F86-B0DC-437B-A047-801E1C38FF76}" type="datetimeFigureOut">
              <a:rPr lang="en-US" smtClean="0"/>
              <a:t>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779A-3408-48F4-93F4-7DD6689D02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9F86-B0DC-437B-A047-801E1C38FF76}" type="datetimeFigureOut">
              <a:rPr lang="en-US" smtClean="0"/>
              <a:t>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DED779A-3408-48F4-93F4-7DD6689D024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FB89F86-B0DC-437B-A047-801E1C38FF76}" type="datetimeFigureOut">
              <a:rPr lang="en-US" smtClean="0"/>
              <a:t>1/18/2015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DED779A-3408-48F4-93F4-7DD6689D0242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Прилошке одредбе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Прошле године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смо више учили.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Закаснио сам на час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јер сам се успавао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Идем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град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да купим патике.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Зарадили </a:t>
            </a:r>
            <a:r>
              <a:rPr lang="sr-Cyrl-RS" sz="3600" smtClean="0">
                <a:latin typeface="Times New Roman" pitchFamily="18" charset="0"/>
                <a:cs typeface="Times New Roman" pitchFamily="18" charset="0"/>
              </a:rPr>
              <a:t>смо </a:t>
            </a:r>
            <a:r>
              <a:rPr lang="sr-Cyrl-RS" sz="3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довољно</a:t>
            </a:r>
            <a:r>
              <a:rPr lang="sr-Cyrl-RS" sz="36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сада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можемо да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се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одмарамо.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Шта одређују истакнуте речи: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Сутра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идемо у биоскоп. (Када?)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Сутра идемо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биоскоп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(Где?)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Марина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лепо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пише. (Како?)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Авион је каснио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због лошег времена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 (Зашто?)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Прилошке одредбе (глаголске одредбе) 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су зависни реченични чланови којима се означава време, место, мера или количина, начин и узрок вршења глаголске радње исказане предикатом.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Прилошка одредба за време одређује време вршења глаголске радње (КАДА?):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Данас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ћемо донети одлуку.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Преко дана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волим да одремам.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Ићи ћу на утакмицу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када завршим домаћи задатак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Прилошка одредба за место одређује место вршења глаголске радње (ГДЕ?):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Скренули смо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десно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Овце пасу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ливади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Крушка је засађена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иза зграде школе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Прилошка одредба за начин одређује начин вршења глаголске радње (КАКО?):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Марко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брзо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трчи.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Обратио нам се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тихим гласом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 журбе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је напустио просторију.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Прилошка одредба за количину или меру одређује количину или меру онога што значи глаголска радња (КОЛИКО?):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Доста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смо радили.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Одморите се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мало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Стижем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пет минута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Прилошка одредба за узрок одређује узрок вршења глаголске радње (ЗАШТО?):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Маче се тресло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 страха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Нисам стигао зато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што сам се успавао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Није дошао у школу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због болести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наредним реченицама пронађите прилошке одредбе: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Прошле године смо више учили.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Закаснио сам на час јер сам се успавао.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дем у град да купим патике.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Зарадили смо довољно, па сада можемо да ссе одмарамо.</a:t>
            </a:r>
          </a:p>
          <a:p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74</TotalTime>
  <Words>295</Words>
  <Application>Microsoft Office PowerPoint</Application>
  <PresentationFormat>On-screen Show (4:3)</PresentationFormat>
  <Paragraphs>44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Прилошке одредбе</vt:lpstr>
      <vt:lpstr>Шта одређују истакнуте речи:</vt:lpstr>
      <vt:lpstr>Прилошке одредбе (глаголске одредбе) су зависни реченични чланови којима се означава време, место, мера или количина, начин и узрок вршења глаголске радње исказане предикатом.</vt:lpstr>
      <vt:lpstr>Прилошка одредба за време одређује време вршења глаголске радње (КАДА?):</vt:lpstr>
      <vt:lpstr>Прилошка одредба за место одређује место вршења глаголске радње (ГДЕ?):</vt:lpstr>
      <vt:lpstr>Прилошка одредба за начин одређује начин вршења глаголске радње (КАКО?):</vt:lpstr>
      <vt:lpstr>Прилошка одредба за количину или меру одређује количину или меру онога што значи глаголска радња (КОЛИКО?):</vt:lpstr>
      <vt:lpstr>Прилошка одредба за узрок одређује узрок вршења глаголске радње (ЗАШТО?):</vt:lpstr>
      <vt:lpstr>У наредним реченицама пронађите прилошке одредбе: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Прилошке одредбе</dc:title>
  <dc:creator>mihailo</dc:creator>
  <cp:lastModifiedBy>mihailo</cp:lastModifiedBy>
  <cp:revision>12</cp:revision>
  <dcterms:created xsi:type="dcterms:W3CDTF">2015-01-18T14:23:36Z</dcterms:created>
  <dcterms:modified xsi:type="dcterms:W3CDTF">2015-01-18T15:37:49Z</dcterms:modified>
</cp:coreProperties>
</file>